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Angular Input and Output.</a:t>
            </a:r>
          </a:p>
          <a:p>
            <a:r>
              <a:t>Concept and code explained together — the easy way."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In the child component typescript, look for the `@Input()` decorator.</a:t>
            </a:r>
          </a:p>
          <a:p>
            <a:r>
              <a:t>This marks properties like `userName` and `age` as public doorways.</a:t>
            </a:r>
          </a:p>
          <a:p>
            <a:r>
              <a:t>They are waiting for data to flow down from the parent."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For events going up, we use the `@Output()` decorator with `EventEmitter`.</a:t>
            </a:r>
          </a:p>
          <a:p>
            <a:r>
              <a:t>Here, `greetingClick` and `colorClick` are the specialized channels the child uses to talk back to the parent."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Back in the Parent Component, notice the properties `userName` and `favoriteColors`.</a:t>
            </a:r>
          </a:p>
          <a:p>
            <a:r>
              <a:t>These are normal class properties.</a:t>
            </a:r>
          </a:p>
          <a:p>
            <a:r>
              <a:t>The parent owns them, modifies them, and is the single source of truth."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parent also defines handler methods like `onGreetingClick`.</a:t>
            </a:r>
          </a:p>
          <a:p>
            <a:r>
              <a:t>These methods receive the `$event` data payload—in this case, a simple string message—and decide how to update the state."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magic happens in the HTML template.</a:t>
            </a:r>
          </a:p>
          <a:p>
            <a:r>
              <a:t>We wrap `[userName]` in square brackets to bind the parent's data to the child's input.</a:t>
            </a:r>
          </a:p>
          <a:p>
            <a:r>
              <a:t>We wrap `(greetingClick)` in parentheses to bind the child's event to the parent's handler."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(emphasized)</a:t>
            </a:r>
          </a:p>
          <a:p>
            <a:r>
              <a:t>"Here is the rule to memorize:</a:t>
            </a:r>
          </a:p>
          <a:p>
            <a:r>
              <a:t>**Square brackets [ ]** are for Data going **Down**.</a:t>
            </a:r>
          </a:p>
          <a:p>
            <a:r>
              <a:t>**Parentheses ( )** are for Events going **Up**."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When the parent calls `changeName()`, it updates its local `userName` property.</a:t>
            </a:r>
          </a:p>
          <a:p>
            <a:r>
              <a:t>Angular's change detection sees this and instantly pushes the new string down through the `[userName]` binding to the child."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Now, imagine the user clicks the greeting in the child component.</a:t>
            </a:r>
          </a:p>
          <a:p>
            <a:r>
              <a:t>The child's `onGreetingClick()` method runs and calls `this.greetingClick.emit(message)`."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That `emit()` function fires the event upwards.</a:t>
            </a:r>
          </a:p>
          <a:p>
            <a:r>
              <a:t>The parent catches it in `onGreetingClick($event)`, logs the message, and the cycle is complete."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Data flows down via properties.</a:t>
            </a:r>
          </a:p>
          <a:p>
            <a:r>
              <a:t>Events flow up via emitters.</a:t>
            </a:r>
          </a:p>
          <a:p>
            <a:r>
              <a:t>This one-way circle is called **Unidirectional Data Flow**.</a:t>
            </a:r>
          </a:p>
          <a:p>
            <a:r>
              <a:t>It keeps your application logic predictable and easy to debug."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If you understand this pattern,</a:t>
            </a:r>
          </a:p>
          <a:p>
            <a:r>
              <a:t>you understand how Angular components talk — cleanly, safely, and predictably."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Never change input data inside the child.</a:t>
            </a:r>
          </a:p>
          <a:p>
            <a:r>
              <a:t>The parent owns it — always."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In modern Angular, we use Signals.</a:t>
            </a:r>
          </a:p>
          <a:p>
            <a:r>
              <a:t>Cleaner syntax, better performance —</a:t>
            </a:r>
          </a:p>
          <a:p>
            <a:r>
              <a:t>but the same exact idea."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Parent owns data.</a:t>
            </a:r>
          </a:p>
          <a:p>
            <a:r>
              <a:t>Child receives data.</a:t>
            </a:r>
          </a:p>
          <a:p>
            <a:r>
              <a:t>Child emits events.</a:t>
            </a:r>
          </a:p>
          <a:p>
            <a:r>
              <a:t>Parent reacts."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If you remember this flow,</a:t>
            </a:r>
          </a:p>
          <a:p>
            <a:r>
              <a:t>Angular communication will never confuse you again.</a:t>
            </a:r>
          </a:p>
          <a:p>
            <a:r>
              <a:t>Happy coding.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Imagine two components — a parent and a child.</a:t>
            </a:r>
          </a:p>
          <a:p>
            <a:r>
              <a:t>By default, they are completely isolated."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parent has data, like a user name.</a:t>
            </a:r>
          </a:p>
          <a:p>
            <a:r>
              <a:t>But the child cannot see it."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And when the child does something,</a:t>
            </a:r>
          </a:p>
          <a:p>
            <a:r>
              <a:t>the parent doesn’t even know it happened."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 right now, they’re disconnected.</a:t>
            </a:r>
          </a:p>
          <a:p>
            <a:r>
              <a:t>We need a bridge."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(slow &amp; clear)</a:t>
            </a:r>
          </a:p>
          <a:p>
            <a:r>
              <a:t>"Angular gives us that bridge with one simple rule.</a:t>
            </a:r>
          </a:p>
          <a:p>
            <a:r>
              <a:t>Data goes down using Input.</a:t>
            </a:r>
          </a:p>
          <a:p>
            <a:r>
              <a:t>Events go up using Output."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Step one — the child component defines the contract.</a:t>
            </a:r>
          </a:p>
          <a:p>
            <a:r>
              <a:t>What data it expects, and what events it can send."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Let's look at a real example: a User Profile Dashboard.</a:t>
            </a:r>
          </a:p>
          <a:p>
            <a:r>
              <a:t>The **Parent Component** acts as the smart container. It fetches and holds the user's data, like `userName` and `userAge`.</a:t>
            </a:r>
          </a:p>
          <a:p>
            <a:r>
              <a:t>The **Child Component** is just a dumb specific display. It doesn't know *who* the user is, it just knows how to show *a* user.</a:t>
            </a:r>
          </a:p>
          <a:p>
            <a:r>
              <a:t>We connect them in the template: passing the parent's data down into the child's inputs.</a:t>
            </a:r>
          </a:p>
          <a:p>
            <a:r>
              <a:t>This separation allows us to reuse the child component anywhere!"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Relationship Id="rId3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Relationship Id="rId3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Relationship Id="rId3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Relationship Id="rId3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Relationship Id="rId3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Relationship Id="rId3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Relationship Id="rId3" Type="http://schemas.openxmlformats.org/officeDocument/2006/relationships/notesSlide" Target="../notesSlides/notesSlide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Relationship Id="rId3" Type="http://schemas.openxmlformats.org/officeDocument/2006/relationships/notesSlide" Target="../notesSlides/notesSlide18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Relationship Id="rId3" Type="http://schemas.openxmlformats.org/officeDocument/2006/relationships/notesSlide" Target="../notesSlides/notesSlide1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Relationship Id="rId3" Type="http://schemas.openxmlformats.org/officeDocument/2006/relationships/notesSlide" Target="../notesSlides/notesSlide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g"/><Relationship Id="rId3" Type="http://schemas.openxmlformats.org/officeDocument/2006/relationships/notesSlide" Target="../notesSlides/notesSlide21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g"/><Relationship Id="rId3" Type="http://schemas.openxmlformats.org/officeDocument/2006/relationships/notesSlide" Target="../notesSlides/notesSlide2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g"/><Relationship Id="rId3" Type="http://schemas.openxmlformats.org/officeDocument/2006/relationships/notesSlide" Target="../notesSlides/notesSlide2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1_title_intro_17675136832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0_input_explained_176755216709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1_output_explained_176755218558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2_parent_owns_data_17675522053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3_parent_handles_event_17675522229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4_html_binding_176755225935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5_memory_trick_176755227779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6_data_flow_down_17675522979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7_user_interaction_176755233175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8_event_flow_up_17675523503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19_unidirectional_flow_176755236947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2_why_matters_17675137034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20_critical_rule_176755240433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21_signals_version_176755242477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22_final_mental_model_17675524443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23_closing_176755246189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3_core_problem_isolation_17675137265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4_child_cant_see_data_17675137556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5_parent_cant_see_child_actions_17675137768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6_need_a_bridge_17675137933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7_golden_rule_17675138314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8_child_defines_contract_17675138543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rame_09_master_code_slide_17675521334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